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KATTINTSON IDE AZ ALCÍM MINTÁJÁNAK SZERKESZTÉSÉHEZ</a:t>
            </a:r>
            <a:endParaRPr lang="hu-HU" dirty="0"/>
          </a:p>
        </p:txBody>
      </p:sp>
      <p:pic>
        <p:nvPicPr>
          <p:cNvPr id="8" name="Picture 19">
            <a:extLst>
              <a:ext uri="{FF2B5EF4-FFF2-40B4-BE49-F238E27FC236}">
                <a16:creationId xmlns:a16="http://schemas.microsoft.com/office/drawing/2014/main" id="{80A03B9D-77E2-5A4E-A2D6-C5E3256B23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06" y="371279"/>
            <a:ext cx="3744656" cy="15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</a:t>
            </a:r>
            <a:r>
              <a:rPr lang="hu-HU" sz="3600" b="1" baseline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YOU!</a:t>
            </a:r>
            <a:endParaRPr lang="hu-HU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en.uni-nke.hu</a:t>
            </a:r>
            <a:endParaRPr lang="hu-HU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9">
            <a:extLst>
              <a:ext uri="{FF2B5EF4-FFF2-40B4-BE49-F238E27FC236}">
                <a16:creationId xmlns:a16="http://schemas.microsoft.com/office/drawing/2014/main" id="{3749843B-318A-A34E-A732-D2D433429DC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264490" y="1532537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pic>
        <p:nvPicPr>
          <p:cNvPr id="8" name="Picture 19">
            <a:extLst>
              <a:ext uri="{FF2B5EF4-FFF2-40B4-BE49-F238E27FC236}">
                <a16:creationId xmlns:a16="http://schemas.microsoft.com/office/drawing/2014/main" id="{80A03B9D-77E2-5A4E-A2D6-C5E3256B23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79619" y="540635"/>
            <a:ext cx="3601844" cy="1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591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KE_prezentációs sablon_magyar" id="{831D2E55-ABA1-4B32-9489-10F8A0BA3D05}" vid="{3241A8A8-8EB7-4A50-8004-E15F0A5486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sablon_angol</Template>
  <TotalTime>1</TotalTime>
  <Words>0</Words>
  <Application>Microsoft Office PowerPoint</Application>
  <PresentationFormat>Szélesvásznú</PresentationFormat>
  <Paragraphs>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Verdana</vt:lpstr>
      <vt:lpstr>Office-téma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Darabos Dávid</cp:lastModifiedBy>
  <cp:revision>2</cp:revision>
  <dcterms:created xsi:type="dcterms:W3CDTF">2020-01-30T10:32:53Z</dcterms:created>
  <dcterms:modified xsi:type="dcterms:W3CDTF">2020-07-13T08:22:21Z</dcterms:modified>
</cp:coreProperties>
</file>